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</p:sldIdLst>
  <p:sldSz cx="9144000" cy="6858000" type="screen4x3"/>
  <p:notesSz cx="6858000" cy="987425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2808" autoAdjust="0"/>
    <p:restoredTop sz="94660"/>
  </p:normalViewPr>
  <p:slideViewPr>
    <p:cSldViewPr>
      <p:cViewPr>
        <p:scale>
          <a:sx n="50" d="100"/>
          <a:sy n="50" d="100"/>
        </p:scale>
        <p:origin x="-1728" y="-1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05416-94E5-4BD2-9DB8-5A0249FBBF01}" type="datetimeFigureOut">
              <a:rPr kumimoji="1" lang="ja-JP" altLang="en-US" smtClean="0"/>
              <a:t>2016/12/14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1C016-9D3B-45D8-9D15-61C3F7FF6C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5747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05416-94E5-4BD2-9DB8-5A0249FBBF01}" type="datetimeFigureOut">
              <a:rPr kumimoji="1" lang="ja-JP" altLang="en-US" smtClean="0"/>
              <a:t>2016/12/14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1C016-9D3B-45D8-9D15-61C3F7FF6C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6996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05416-94E5-4BD2-9DB8-5A0249FBBF01}" type="datetimeFigureOut">
              <a:rPr kumimoji="1" lang="ja-JP" altLang="en-US" smtClean="0"/>
              <a:t>2016/12/14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1C016-9D3B-45D8-9D15-61C3F7FF6C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9166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05416-94E5-4BD2-9DB8-5A0249FBBF01}" type="datetimeFigureOut">
              <a:rPr kumimoji="1" lang="ja-JP" altLang="en-US" smtClean="0"/>
              <a:t>2016/12/14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1C016-9D3B-45D8-9D15-61C3F7FF6C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7462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05416-94E5-4BD2-9DB8-5A0249FBBF01}" type="datetimeFigureOut">
              <a:rPr kumimoji="1" lang="ja-JP" altLang="en-US" smtClean="0"/>
              <a:t>2016/12/14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1C016-9D3B-45D8-9D15-61C3F7FF6C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3761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05416-94E5-4BD2-9DB8-5A0249FBBF01}" type="datetimeFigureOut">
              <a:rPr kumimoji="1" lang="ja-JP" altLang="en-US" smtClean="0"/>
              <a:t>2016/12/14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1C016-9D3B-45D8-9D15-61C3F7FF6C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9289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05416-94E5-4BD2-9DB8-5A0249FBBF01}" type="datetimeFigureOut">
              <a:rPr kumimoji="1" lang="ja-JP" altLang="en-US" smtClean="0"/>
              <a:t>2016/12/14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1C016-9D3B-45D8-9D15-61C3F7FF6C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7482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05416-94E5-4BD2-9DB8-5A0249FBBF01}" type="datetimeFigureOut">
              <a:rPr kumimoji="1" lang="ja-JP" altLang="en-US" smtClean="0"/>
              <a:t>2016/12/14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1C016-9D3B-45D8-9D15-61C3F7FF6C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7820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05416-94E5-4BD2-9DB8-5A0249FBBF01}" type="datetimeFigureOut">
              <a:rPr kumimoji="1" lang="ja-JP" altLang="en-US" smtClean="0"/>
              <a:t>2016/12/14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1C016-9D3B-45D8-9D15-61C3F7FF6C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9324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05416-94E5-4BD2-9DB8-5A0249FBBF01}" type="datetimeFigureOut">
              <a:rPr kumimoji="1" lang="ja-JP" altLang="en-US" smtClean="0"/>
              <a:t>2016/12/14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1C016-9D3B-45D8-9D15-61C3F7FF6C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1527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05416-94E5-4BD2-9DB8-5A0249FBBF01}" type="datetimeFigureOut">
              <a:rPr kumimoji="1" lang="ja-JP" altLang="en-US" smtClean="0"/>
              <a:t>2016/12/14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1C016-9D3B-45D8-9D15-61C3F7FF6C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7169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C05416-94E5-4BD2-9DB8-5A0249FBBF01}" type="datetimeFigureOut">
              <a:rPr kumimoji="1" lang="ja-JP" altLang="en-US" smtClean="0"/>
              <a:t>2016/12/14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21C016-9D3B-45D8-9D15-61C3F7FF6C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4857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6524"/>
            <a:ext cx="9334500" cy="7102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71785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1245</TotalTime>
  <Words>0</Words>
  <Application>Microsoft Office PowerPoint</Application>
  <PresentationFormat>画面に合わせる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2" baseType="lpstr">
      <vt:lpstr>Office ​​テーマ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Shukosaka</dc:creator>
  <cp:lastModifiedBy>Shukosaka</cp:lastModifiedBy>
  <cp:revision>95</cp:revision>
  <cp:lastPrinted>2016-12-09T06:20:36Z</cp:lastPrinted>
  <dcterms:created xsi:type="dcterms:W3CDTF">2013-12-17T15:49:03Z</dcterms:created>
  <dcterms:modified xsi:type="dcterms:W3CDTF">2016-12-14T06:54:51Z</dcterms:modified>
</cp:coreProperties>
</file>